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A42D3-F082-364A-8566-E82277182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58EE26-D5A4-3148-902F-79935F504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B7274-3C62-0548-B265-1C56DC92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FFBCE-CE85-184B-AC05-7AA39439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110AF-A3BF-6640-B897-7AAEA32B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7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7EB8-76B5-8543-B513-00CFEF33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9FA4F7-9ED9-5648-B300-400BDADA8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E8D56-E604-5846-9B91-606BB6E2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B7A33-D778-2F44-AA9F-B2B5F583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0BCA2-C044-5246-9CFA-2DB280EA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11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46360E-A68B-2C44-ACFF-1CC6901150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75B60C-EE79-9B45-9C78-08B145445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4991A4-EA41-E843-9C0D-A9EEF6D8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FD8EB6-373B-0C44-AEA8-AA7E50D7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302F4-3303-B14E-AAA1-BC42637A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6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A3DEB-D469-4047-9E96-13144F1D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ED66AF-FCFD-6D4F-B730-43F73DE3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D9550-E72A-8941-9ED1-60A38D27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C3ABF-A360-094E-B1D3-790CDE6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BC3E1C-B8C5-404A-AFAC-033CC201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64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ECA56-C657-7A4E-8088-0583CB77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E83090-919F-8942-9A39-3EC250163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CBADAE-A67F-0E40-8EAF-094B34CA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4BBFB-4058-4F48-B664-65311C09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EDA622-E426-3E44-A3EA-142846E5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22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BA7C9-5CBE-614E-9047-9C26A42E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D473E-AE8A-0243-9D85-E807C020B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707C37-AADB-264C-95D1-70CACB974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59B79B-3F9A-114D-AC64-6C6DD1E6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FF8522-FF2D-494D-B648-A81A4138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86DC49-76C7-0A4C-91E2-8E9FD63E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7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240AF-0639-4B47-8D56-0C0CD9EFC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6DE66D-BF21-AB46-9DC5-D630376B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332E54-0AC8-F44C-94BD-CE12BC350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D1BB05-814A-A949-81C9-A5ACC6335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2C046C-5ADE-0146-8070-C5488E28E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C71321-F0BA-2B45-BCC1-C5DACAF0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B3B0BB-C60E-0941-A71E-E65C6737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184112-3DCC-6E49-B0E1-E5BEB0630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55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DFE25-CB5B-E545-B350-CA20FAAF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0D6F74-B417-B549-92A1-96181773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62E99-1E60-0B4A-8C8B-38221FAE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B4605A-5748-3640-8418-A5AEE530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9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6858E3-755A-B747-8C04-99D4559D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24ADD6-7E9F-DF4F-A688-3636619E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C6A9C-CEDF-5A4A-B917-BC5C986B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75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13F3A-5867-5E4C-851D-6E1E8764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A3FF9-26C1-A84A-BC2C-964B674BD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8CEF9E-DCC6-4744-9BEA-38D354B4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DC1F88-FFDC-FA41-9499-42BCC7A3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6BE2B1-051B-F446-9B6D-F77DB71C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79420-1918-F242-9C93-EAB0FBBC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1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BC5B-12D3-B547-B057-F00A4EB91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E3558C-8CBD-2D4D-BF9F-83A8951B6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BCF348-9B1B-104D-B6E9-D7FBFACC9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02F40-C2C5-B14D-A8CA-65763695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DBF5B6-EED7-DE4D-B23E-F30A82E3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169DC4-D846-0048-8C84-B9B78D19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68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53C08-CD68-1E4B-8B8E-EFF00AAE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1CAFEB-6280-0B4B-AF06-D2068089A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2E2A9A-11A7-DD4C-96F6-3A730115C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6BB3-7CA2-A241-93B9-3DFC0F7B1F57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69122-EA81-1349-8954-0627075B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FF36B-E9C5-9E46-B77C-B7215D0CE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DF0B7-5AF1-1F40-995F-3E4FFBCAB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9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F0A06-AEB5-2E45-AD56-153F46B6B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23DEE4-0304-874B-80BA-293562D29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8C768-AFD4-894F-B1E2-A0FB009D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84" y="271170"/>
            <a:ext cx="10661316" cy="658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8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CAEBEE-479D-8541-8822-88482D01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5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55E3AE-438A-C54A-9D0B-CE0D9B8A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6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2C11EB-08E2-8C45-9951-6ED6EA74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21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D50FDE-86A8-9948-8CA9-A5CFACB7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FDC1F0-D187-AF42-B13C-3872E1B14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6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7894C-229A-9D4B-86DB-BE172F7B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6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97420-8A27-6145-8AC5-112F6F3A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4004C-D15A-7545-9F02-AE98BA91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4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A54462-52BB-734A-8746-E5F3B1DD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9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7838C-73AE-E54F-BA3E-F338A3D61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58" y="370973"/>
            <a:ext cx="10928684" cy="61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7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63D875-28CA-3649-ACA6-A22995B1D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3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EEA508-6919-2E4E-994E-B4B8B1C6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89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9EC6D8-E8C3-C14D-95A1-8277BA97B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7C51F-7BC4-5349-BD8F-A32736ADC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1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3AD7A8-8A47-BE48-900E-6F5CC5A6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5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AA7A1B-EC12-F642-A54D-1EF535F9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4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6EA1D1-74C0-6B4F-A8C8-FAD64BF0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09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Мата Бибиева</dc:creator>
  <cp:lastModifiedBy>Мата Бибиева</cp:lastModifiedBy>
  <cp:revision>2</cp:revision>
  <dcterms:created xsi:type="dcterms:W3CDTF">2021-10-08T16:32:28Z</dcterms:created>
  <dcterms:modified xsi:type="dcterms:W3CDTF">2021-10-21T11:44:14Z</dcterms:modified>
</cp:coreProperties>
</file>